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87" r:id="rId5"/>
    <p:sldId id="289" r:id="rId6"/>
    <p:sldId id="279" r:id="rId7"/>
    <p:sldId id="271" r:id="rId8"/>
    <p:sldId id="276" r:id="rId9"/>
    <p:sldId id="277" r:id="rId10"/>
    <p:sldId id="278" r:id="rId11"/>
    <p:sldId id="288" r:id="rId12"/>
    <p:sldId id="281" r:id="rId13"/>
    <p:sldId id="272" r:id="rId14"/>
    <p:sldId id="273" r:id="rId15"/>
    <p:sldId id="274" r:id="rId16"/>
    <p:sldId id="283" r:id="rId17"/>
    <p:sldId id="270" r:id="rId18"/>
    <p:sldId id="282" r:id="rId19"/>
    <p:sldId id="260" r:id="rId20"/>
    <p:sldId id="261" r:id="rId21"/>
    <p:sldId id="263" r:id="rId22"/>
    <p:sldId id="264" r:id="rId23"/>
    <p:sldId id="265" r:id="rId24"/>
    <p:sldId id="266" r:id="rId25"/>
    <p:sldId id="267" r:id="rId26"/>
    <p:sldId id="268" r:id="rId27"/>
    <p:sldId id="269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D7B"/>
    <a:srgbClr val="A59D96"/>
    <a:srgbClr val="E8C39B"/>
    <a:srgbClr val="FFE8B9"/>
    <a:srgbClr val="FFD097"/>
    <a:srgbClr val="FFDCB0"/>
    <a:srgbClr val="94A686"/>
    <a:srgbClr val="AD8B85"/>
    <a:srgbClr val="F4E7B8"/>
    <a:srgbClr val="F6E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20" autoAdjust="0"/>
  </p:normalViewPr>
  <p:slideViewPr>
    <p:cSldViewPr>
      <p:cViewPr>
        <p:scale>
          <a:sx n="66" d="100"/>
          <a:sy n="66" d="100"/>
        </p:scale>
        <p:origin x="1014" y="318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78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hyperlink" Target="https://www.youtube.com/watch?v=zRyZlk60O-Y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078524" y="9105900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1194" y="3314700"/>
            <a:ext cx="15405611" cy="7448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 발표 자료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예시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2E48DB6-4888-4E9D-BD98-1A460F1B4999}"/>
              </a:ext>
            </a:extLst>
          </p:cNvPr>
          <p:cNvGrpSpPr/>
          <p:nvPr/>
        </p:nvGrpSpPr>
        <p:grpSpPr>
          <a:xfrm>
            <a:off x="10534484" y="1714500"/>
            <a:ext cx="1676400" cy="2364711"/>
            <a:chOff x="8610600" y="1515021"/>
            <a:chExt cx="1267166" cy="17874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2BD5A9-8305-4934-80B3-4029DE37C63D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352983DB-76A1-466F-8BED-FAC487BE9EAD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E9EAEB1-F773-4131-8F54-37A83F448D72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19632D-B308-4A1C-AFE7-203DBEE4A617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E55D9980-8ED0-4019-B6E5-BF9A1D609CF4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2D91A3C-9FA7-44B5-9952-348A3FFFB5AE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BA0943B-C2A7-4E30-8EAD-10F558027542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6D33DF-87B6-4EE4-98BA-30558A3C3D15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3AAD6C-F5C9-4C28-A20E-E0BD80426757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06A8081-D7BB-401F-B9BC-2E814F55AB05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6233C6C-BF9A-40D1-9729-A0C8B3172B4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0" name="사각형: 잘린 대각선 방향 모서리 69">
                <a:extLst>
                  <a:ext uri="{FF2B5EF4-FFF2-40B4-BE49-F238E27FC236}">
                    <a16:creationId xmlns:a16="http://schemas.microsoft.com/office/drawing/2014/main" id="{5FFC83E5-7287-4F2D-BEC7-35987A09EC15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FDBCFF-9F50-4F7E-90A4-D7901F0BA827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75E080-5E63-4C3A-8F6F-9CF0AE6E56AA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3C6EC0EE-868E-4A39-9C74-F68FDE53B0F3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F63B5EBA-E9F9-4DCD-9484-59C1A85C014A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2EA1396A-CFC5-4579-8E67-B1C2E627922A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F18BD812-CF64-478B-96B7-FF360A99C9EF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" name="사각형: 잘린 위쪽 모서리 9">
                  <a:extLst>
                    <a:ext uri="{FF2B5EF4-FFF2-40B4-BE49-F238E27FC236}">
                      <a16:creationId xmlns:a16="http://schemas.microsoft.com/office/drawing/2014/main" id="{601E448F-9613-493A-B585-8D143C12B6B9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A0697B-FA03-43CC-B937-8334E880FF54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5997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9925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8A4A1AC-149A-48AF-95E1-8EBC921B2AEF}"/>
              </a:ext>
            </a:extLst>
          </p:cNvPr>
          <p:cNvGrpSpPr/>
          <p:nvPr/>
        </p:nvGrpSpPr>
        <p:grpSpPr>
          <a:xfrm>
            <a:off x="10524545" y="4676161"/>
            <a:ext cx="1676400" cy="2364711"/>
            <a:chOff x="8610600" y="1515021"/>
            <a:chExt cx="1267166" cy="1787450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4834E3CA-7D3B-487B-AAAE-0089BF4B0E1E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179" name="사각형: 둥근 모서리 178">
                <a:extLst>
                  <a:ext uri="{FF2B5EF4-FFF2-40B4-BE49-F238E27FC236}">
                    <a16:creationId xmlns:a16="http://schemas.microsoft.com/office/drawing/2014/main" id="{095D0499-C7A4-4FC5-92B0-71EF1F91EAF3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사각형: 둥근 모서리 179">
                <a:extLst>
                  <a:ext uri="{FF2B5EF4-FFF2-40B4-BE49-F238E27FC236}">
                    <a16:creationId xmlns:a16="http://schemas.microsoft.com/office/drawing/2014/main" id="{7AF98CC0-73A2-4A6C-972E-4D79031F47BB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E71567F-538C-4F4F-A651-892B23BFB2A3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각형: 잘린 대각선 방향 모서리 162">
              <a:extLst>
                <a:ext uri="{FF2B5EF4-FFF2-40B4-BE49-F238E27FC236}">
                  <a16:creationId xmlns:a16="http://schemas.microsoft.com/office/drawing/2014/main" id="{E627F1C9-5805-4AB6-98F1-7A93DD04FC3C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5A149FBC-797D-4238-AE92-7443000816B1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D564E6AC-1FD1-4669-9682-9F837D771389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CEA3CEC5-81F7-461F-BFD8-F06161595436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7C099975-8111-424D-BC33-57F128556C0E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B90AA58-5C7E-4F98-96F5-EF813A7E4D2B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7BB7DFCC-A90E-46D3-8CA7-44C986247B3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74" name="사각형: 잘린 대각선 방향 모서리 173">
                <a:extLst>
                  <a:ext uri="{FF2B5EF4-FFF2-40B4-BE49-F238E27FC236}">
                    <a16:creationId xmlns:a16="http://schemas.microsoft.com/office/drawing/2014/main" id="{E0E458AD-82AC-4196-B878-7796A818EC32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241298C7-587A-40A3-88F7-B32E22868532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783B2BA8-1A60-48FF-937E-6D51C4D39FA3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78F91975-62D6-40BB-837F-57FD028F0930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B465FB52-7A06-49E7-9692-D0DAE81C0395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0052C077-1ADE-48DA-9A95-6D78CA365AE9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969B2C5-9F2D-4D26-B88D-EB8E745DAE96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9" name="사각형: 잘린 위쪽 모서리 168">
                  <a:extLst>
                    <a:ext uri="{FF2B5EF4-FFF2-40B4-BE49-F238E27FC236}">
                      <a16:creationId xmlns:a16="http://schemas.microsoft.com/office/drawing/2014/main" id="{27BE3132-7F0D-4537-ABCF-59F5611BC535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0037443-F1C7-43B0-AF53-F8ABCAFDE44A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964662" y="56338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7077558" y="520158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9542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64F0198-8CA3-4BF1-B0F0-D27795E6FA2A}"/>
              </a:ext>
            </a:extLst>
          </p:cNvPr>
          <p:cNvGrpSpPr/>
          <p:nvPr/>
        </p:nvGrpSpPr>
        <p:grpSpPr>
          <a:xfrm>
            <a:off x="10493963" y="7555595"/>
            <a:ext cx="1676400" cy="2364711"/>
            <a:chOff x="8610600" y="1515021"/>
            <a:chExt cx="1267166" cy="1787450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A602AA69-28FF-4CF6-B3B0-94D81DD8A236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F3502EDD-02D2-43D9-AE64-852CC4754DAE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16E3FCC7-B21C-4CBD-B6FC-E2AA5F4369D9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A5E0911-D300-4A66-87A7-2961FE9E5A6E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잘린 대각선 방향 모서리 187">
              <a:extLst>
                <a:ext uri="{FF2B5EF4-FFF2-40B4-BE49-F238E27FC236}">
                  <a16:creationId xmlns:a16="http://schemas.microsoft.com/office/drawing/2014/main" id="{FD0E7C56-D769-4FE4-816B-094FCB854B76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CDE9A334-CB3A-4170-B5AF-CA6B7BA0AEE8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9DB344CC-9891-4D93-99F8-ED3666F519C7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58441A23-4FF5-4A9A-BDB7-E82DA2F82EE7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7E6E4B65-3AE6-467F-838A-2A8DDC45A053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5D4C7A78-5E28-4082-9792-DA339CF0DCEA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98E90BB9-4D36-48C4-9BEA-34A36C048220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9" name="사각형: 잘린 대각선 방향 모서리 198">
                <a:extLst>
                  <a:ext uri="{FF2B5EF4-FFF2-40B4-BE49-F238E27FC236}">
                    <a16:creationId xmlns:a16="http://schemas.microsoft.com/office/drawing/2014/main" id="{05E00311-40A3-4E60-883F-94DF6A8BAEA7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55E08310-2ECF-44EF-BBFB-D4CA7EF26335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BB4D3C6C-30A8-4A95-B301-A3C5342827A8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6885B326-691D-4B11-ABE4-9B76D5C6C9EF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95" name="직사각형 194">
                    <a:extLst>
                      <a:ext uri="{FF2B5EF4-FFF2-40B4-BE49-F238E27FC236}">
                        <a16:creationId xmlns:a16="http://schemas.microsoft.com/office/drawing/2014/main" id="{4A74D888-7F66-469D-9A7C-E1FD23883821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6" name="직사각형 195">
                    <a:extLst>
                      <a:ext uri="{FF2B5EF4-FFF2-40B4-BE49-F238E27FC236}">
                        <a16:creationId xmlns:a16="http://schemas.microsoft.com/office/drawing/2014/main" id="{5536F1EB-D5F7-4C26-B42F-6FD59CCD8943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7" name="직사각형 196">
                    <a:extLst>
                      <a:ext uri="{FF2B5EF4-FFF2-40B4-BE49-F238E27FC236}">
                        <a16:creationId xmlns:a16="http://schemas.microsoft.com/office/drawing/2014/main" id="{8D82DD3F-ED45-4494-91F8-22C08E5F43FD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4" name="사각형: 잘린 위쪽 모서리 193">
                  <a:extLst>
                    <a:ext uri="{FF2B5EF4-FFF2-40B4-BE49-F238E27FC236}">
                      <a16:creationId xmlns:a16="http://schemas.microsoft.com/office/drawing/2014/main" id="{D24C84B0-7FD0-484B-9482-34199B440744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31F9F3C2-9FBA-4F24-ADD2-6BEF896A4105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8336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2034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8D0F872-41A7-4BC9-9DD8-798C49722DDC}"/>
              </a:ext>
            </a:extLst>
          </p:cNvPr>
          <p:cNvGrpSpPr/>
          <p:nvPr/>
        </p:nvGrpSpPr>
        <p:grpSpPr>
          <a:xfrm>
            <a:off x="4237949" y="1788089"/>
            <a:ext cx="6462164" cy="3153752"/>
            <a:chOff x="4237949" y="1515020"/>
            <a:chExt cx="6462164" cy="315375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E46A012-E23F-48FC-BEC0-BADAC77ED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53" y="2157344"/>
              <a:ext cx="1525316" cy="2511428"/>
            </a:xfrm>
            <a:prstGeom prst="rect">
              <a:avLst/>
            </a:prstGeom>
          </p:spPr>
        </p:pic>
        <p:sp>
          <p:nvSpPr>
            <p:cNvPr id="223" name="Object 6">
              <a:extLst>
                <a:ext uri="{FF2B5EF4-FFF2-40B4-BE49-F238E27FC236}">
                  <a16:creationId xmlns:a16="http://schemas.microsoft.com/office/drawing/2014/main" id="{D51A4E1E-C0A3-4EAF-88D0-2ADF60CD7C4D}"/>
                </a:ext>
              </a:extLst>
            </p:cNvPr>
            <p:cNvSpPr txBox="1"/>
            <p:nvPr/>
          </p:nvSpPr>
          <p:spPr>
            <a:xfrm>
              <a:off x="4237949" y="1515020"/>
              <a:ext cx="3306870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기본 </a:t>
              </a: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스탯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C9C81F-BD99-4368-83DB-753DFBD8717E}"/>
                </a:ext>
              </a:extLst>
            </p:cNvPr>
            <p:cNvSpPr txBox="1"/>
            <p:nvPr/>
          </p:nvSpPr>
          <p:spPr>
            <a:xfrm>
              <a:off x="4751882" y="2381888"/>
              <a:ext cx="5948231" cy="2262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무기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두개의 권총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사거리</a:t>
              </a:r>
              <a:r>
                <a:rPr lang="en-US" altLang="ko-KR" sz="2400" dirty="0"/>
                <a:t>:</a:t>
              </a:r>
              <a:r>
                <a:rPr lang="ko-KR" altLang="en-US" sz="2400" dirty="0"/>
                <a:t> 중거리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투사체 발사 형태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일자형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최대 장전 수</a:t>
              </a:r>
              <a:r>
                <a:rPr lang="en-US" altLang="ko-KR" sz="2400" dirty="0"/>
                <a:t>: 4</a:t>
              </a:r>
              <a:endParaRPr lang="ko-KR" altLang="en-US" sz="2400" dirty="0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831A93F9-E888-460E-A243-0818443C0408}"/>
              </a:ext>
            </a:extLst>
          </p:cNvPr>
          <p:cNvGrpSpPr/>
          <p:nvPr/>
        </p:nvGrpSpPr>
        <p:grpSpPr>
          <a:xfrm>
            <a:off x="3951086" y="5600700"/>
            <a:ext cx="6749027" cy="1326332"/>
            <a:chOff x="3951086" y="5067300"/>
            <a:chExt cx="6749027" cy="1326332"/>
          </a:xfrm>
        </p:grpSpPr>
        <p:sp>
          <p:nvSpPr>
            <p:cNvPr id="232" name="Object 6">
              <a:extLst>
                <a:ext uri="{FF2B5EF4-FFF2-40B4-BE49-F238E27FC236}">
                  <a16:creationId xmlns:a16="http://schemas.microsoft.com/office/drawing/2014/main" id="{B81A01C8-990E-4D25-988A-65E1F0DA8B61}"/>
                </a:ext>
              </a:extLst>
            </p:cNvPr>
            <p:cNvSpPr txBox="1"/>
            <p:nvPr/>
          </p:nvSpPr>
          <p:spPr>
            <a:xfrm>
              <a:off x="3951086" y="506730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85DBDC6-2827-41A2-8E8F-B73AFE0BE57C}"/>
                </a:ext>
              </a:extLst>
            </p:cNvPr>
            <p:cNvSpPr txBox="1"/>
            <p:nvPr/>
          </p:nvSpPr>
          <p:spPr>
            <a:xfrm>
              <a:off x="4751882" y="5931967"/>
              <a:ext cx="594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권총을 두 번 발사 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9665869F-0B70-4CAA-83E6-D02419B12AF8}"/>
              </a:ext>
            </a:extLst>
          </p:cNvPr>
          <p:cNvGrpSpPr/>
          <p:nvPr/>
        </p:nvGrpSpPr>
        <p:grpSpPr>
          <a:xfrm>
            <a:off x="4575929" y="7810500"/>
            <a:ext cx="6259880" cy="1331280"/>
            <a:chOff x="4575929" y="7927020"/>
            <a:chExt cx="6259880" cy="1331280"/>
          </a:xfrm>
        </p:grpSpPr>
        <p:sp>
          <p:nvSpPr>
            <p:cNvPr id="240" name="Object 6">
              <a:extLst>
                <a:ext uri="{FF2B5EF4-FFF2-40B4-BE49-F238E27FC236}">
                  <a16:creationId xmlns:a16="http://schemas.microsoft.com/office/drawing/2014/main" id="{C8FF37C0-F0D0-4DB0-A5B1-5BC90FCE60E6}"/>
                </a:ext>
              </a:extLst>
            </p:cNvPr>
            <p:cNvSpPr txBox="1"/>
            <p:nvPr/>
          </p:nvSpPr>
          <p:spPr>
            <a:xfrm>
              <a:off x="4575929" y="792702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E728410-5ECA-4FFE-92A4-0B5307DDCDF1}"/>
                </a:ext>
              </a:extLst>
            </p:cNvPr>
            <p:cNvSpPr txBox="1"/>
            <p:nvPr/>
          </p:nvSpPr>
          <p:spPr>
            <a:xfrm>
              <a:off x="4751882" y="8796635"/>
              <a:ext cx="6083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</a:t>
              </a:r>
              <a:r>
                <a:rPr lang="en-US" altLang="ko-KR" sz="2400" dirty="0"/>
                <a:t>10</a:t>
              </a:r>
              <a:r>
                <a:rPr lang="ko-KR" altLang="en-US" sz="2400" dirty="0"/>
                <a:t>발의 권총을 연달아 발사한다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sp>
        <p:nvSpPr>
          <p:cNvPr id="258" name="Object 6">
            <a:extLst>
              <a:ext uri="{FF2B5EF4-FFF2-40B4-BE49-F238E27FC236}">
                <a16:creationId xmlns:a16="http://schemas.microsoft.com/office/drawing/2014/main" id="{DAA04E5D-9EA8-4BCB-8811-B656D9A9C91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99E60-0DDA-4074-9CFE-4CC3C912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98" y="1790700"/>
            <a:ext cx="4861893" cy="74978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711331" y="7175444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(3vs3)</a:t>
            </a: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4097000" y="7277162"/>
            <a:ext cx="3809996" cy="9905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4118771" y="6956440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세로        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261E7E-205E-4F0E-BE73-BA87B534F7AB}"/>
              </a:ext>
            </a:extLst>
          </p:cNvPr>
          <p:cNvGrpSpPr/>
          <p:nvPr/>
        </p:nvGrpSpPr>
        <p:grpSpPr>
          <a:xfrm>
            <a:off x="14717380" y="2775721"/>
            <a:ext cx="2981303" cy="2363564"/>
            <a:chOff x="14717380" y="3345710"/>
            <a:chExt cx="2981303" cy="236356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329433D-85B9-4D0D-9429-EF7720087F13}"/>
                </a:ext>
              </a:extLst>
            </p:cNvPr>
            <p:cNvGrpSpPr/>
            <p:nvPr/>
          </p:nvGrpSpPr>
          <p:grpSpPr>
            <a:xfrm>
              <a:off x="14717380" y="3345710"/>
              <a:ext cx="2981303" cy="2057400"/>
              <a:chOff x="14229207" y="2019300"/>
              <a:chExt cx="2981303" cy="2057400"/>
            </a:xfrm>
          </p:grpSpPr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FE071AB2-D964-4DE4-A9C9-78690DE00F84}"/>
                  </a:ext>
                </a:extLst>
              </p:cNvPr>
              <p:cNvSpPr/>
              <p:nvPr/>
            </p:nvSpPr>
            <p:spPr>
              <a:xfrm>
                <a:off x="14249400" y="2019300"/>
                <a:ext cx="1904993" cy="1904993"/>
              </a:xfrm>
              <a:prstGeom prst="cube">
                <a:avLst/>
              </a:prstGeom>
              <a:solidFill>
                <a:srgbClr val="0070C0"/>
              </a:solidFill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1AA0B67-D42D-42F9-9675-AC8D501C81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773400" y="3543300"/>
                <a:ext cx="457200" cy="45720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589151CA-E1CE-4E74-9F13-F0A95CCC21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06800" y="2019300"/>
                <a:ext cx="0" cy="144780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3FCC10EE-0355-4176-8CAB-6AA80DA72B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229207" y="4076700"/>
                <a:ext cx="1467993" cy="0"/>
              </a:xfrm>
              <a:prstGeom prst="straightConnector1">
                <a:avLst/>
              </a:prstGeom>
              <a:ln w="31750">
                <a:solidFill>
                  <a:schemeClr val="tx2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bject 6">
                <a:extLst>
                  <a:ext uri="{FF2B5EF4-FFF2-40B4-BE49-F238E27FC236}">
                    <a16:creationId xmlns:a16="http://schemas.microsoft.com/office/drawing/2014/main" id="{4FB54268-0693-4F49-8F8B-F77A490B60A9}"/>
                  </a:ext>
                </a:extLst>
              </p:cNvPr>
              <p:cNvSpPr txBox="1"/>
              <p:nvPr/>
            </p:nvSpPr>
            <p:spPr>
              <a:xfrm>
                <a:off x="16306799" y="2572199"/>
                <a:ext cx="903711" cy="28407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altLang="ko-KR" dirty="0">
                    <a:solidFill>
                      <a:srgbClr val="385D8A"/>
                    </a:solidFill>
                    <a:latin typeface="휴먼둥근헤드라인" panose="02030504000101010101" pitchFamily="18" charset="-127"/>
                    <a:ea typeface="휴먼둥근헤드라인" panose="02030504000101010101" pitchFamily="18" charset="-127"/>
                    <a:cs typeface="에스코어 드림 5" pitchFamily="34" charset="0"/>
                  </a:rPr>
                  <a:t>50cm</a:t>
                </a:r>
              </a:p>
            </p:txBody>
          </p:sp>
        </p:grp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5B1563B5-2792-4AB3-87D9-D1F5599B40A9}"/>
                </a:ext>
              </a:extLst>
            </p:cNvPr>
            <p:cNvSpPr txBox="1"/>
            <p:nvPr/>
          </p:nvSpPr>
          <p:spPr>
            <a:xfrm>
              <a:off x="16490173" y="5041928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50cm</a:t>
              </a: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A1DD00F0-4450-4495-AC63-DF2118ED4E02}"/>
                </a:ext>
              </a:extLst>
            </p:cNvPr>
            <p:cNvSpPr txBox="1"/>
            <p:nvPr/>
          </p:nvSpPr>
          <p:spPr>
            <a:xfrm>
              <a:off x="14999520" y="5425203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50cm</a:t>
              </a:r>
            </a:p>
          </p:txBody>
        </p:sp>
      </p:grp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711331" y="351061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사이즈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535962" y="2759513"/>
            <a:ext cx="3712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955720" y="2759513"/>
            <a:ext cx="504336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952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952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</p:spTree>
    <p:extLst>
      <p:ext uri="{BB962C8B-B14F-4D97-AF65-F5344CB8AC3E}">
        <p14:creationId xmlns:p14="http://schemas.microsoft.com/office/powerpoint/2010/main" val="3793298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18086"/>
              </p:ext>
            </p:extLst>
          </p:nvPr>
        </p:nvGraphicFramePr>
        <p:xfrm>
          <a:off x="4566718" y="1644644"/>
          <a:ext cx="13230498" cy="79020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2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개발항목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프레임워크제작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 로드 및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오브젝트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충돌검사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조명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이펙트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UI</a:t>
                      </a:r>
                      <a:endParaRPr lang="ko-KR" altLang="en-US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0356221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0205518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8668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특징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https://www.youtube.com/watch?v=zRyZlk60O-Y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04036" y="1503148"/>
            <a:ext cx="5693947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2019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4036" y="5719359"/>
            <a:ext cx="6489751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사용된 폰트는 에스코어 드림3입니다. 사이즈는 1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6이며 자간은-1,행간은 50입니다. 장평은 100%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입니다. 글줄은 8 ~ 10줄 정도 넣으시면 가장 안정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057143" y="1503148"/>
            <a:ext cx="5571429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057143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글줄은 8줄에서 10줄 정도가 가장 안정적입니다.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1503148"/>
            <a:ext cx="6057143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4762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사이즈는 16이며 자간은-1,행간은 50입니다.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95238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004036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057143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843599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6004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게임소개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4325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004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4325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4325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6004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43599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47093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43599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47093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447093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744325" y="3477115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4325" y="6216226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4075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CCED8B-B299-45C1-92E4-3A2EA1392D33}"/>
              </a:ext>
            </a:extLst>
          </p:cNvPr>
          <p:cNvSpPr txBox="1"/>
          <p:nvPr/>
        </p:nvSpPr>
        <p:spPr>
          <a:xfrm>
            <a:off x="2027505" y="2544551"/>
            <a:ext cx="1538883" cy="57108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“</a:t>
            </a:r>
            <a:r>
              <a:rPr lang="ko-KR" altLang="en-US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여백의 미</a:t>
            </a:r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”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11843599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4595" y="4054595"/>
            <a:ext cx="4326357" cy="4326357"/>
            <a:chOff x="12054595" y="4054595"/>
            <a:chExt cx="4326357" cy="4326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595" y="4054595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7928" y="1923574"/>
            <a:ext cx="4326357" cy="4326357"/>
            <a:chOff x="6987928" y="1923574"/>
            <a:chExt cx="4326357" cy="4326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7928" y="1923574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762" y="4054595"/>
            <a:ext cx="4326357" cy="4326357"/>
            <a:chOff x="1904762" y="4054595"/>
            <a:chExt cx="4326357" cy="4326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4054595"/>
              <a:ext cx="4326357" cy="43263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486988" y="9427164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904762" y="3950312"/>
            <a:ext cx="2848158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4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18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117281" y="6768372"/>
            <a:ext cx="3076730" cy="21028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3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20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928213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258417" y="1804732"/>
            <a:ext cx="2914286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400" b="1" kern="0" spc="4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19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846901" y="6741266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904762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01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4124606"/>
            <a:ext cx="6443934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95238" y="2343004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원하시는 이미지를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오른쪽 이미지에 얹혀주세요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35" y="2300649"/>
            <a:ext cx="4195233" cy="5575603"/>
            <a:chOff x="9608735" y="2300649"/>
            <a:chExt cx="4195233" cy="55756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735" y="2300649"/>
              <a:ext cx="4195233" cy="5575603"/>
              <a:chOff x="9608735" y="2300649"/>
              <a:chExt cx="4195233" cy="55756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08735" y="2300649"/>
                <a:ext cx="4195233" cy="5575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997" y="2300649"/>
              <a:ext cx="4194972" cy="5575603"/>
              <a:chOff x="9608997" y="2300649"/>
              <a:chExt cx="4194972" cy="55756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8997" y="2300649"/>
                <a:ext cx="4194972" cy="5575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466203" y="935860"/>
            <a:ext cx="2927502" cy="4216730"/>
            <a:chOff x="14466203" y="935860"/>
            <a:chExt cx="2927502" cy="4216730"/>
          </a:xfrm>
        </p:grpSpPr>
        <p:sp>
          <p:nvSpPr>
            <p:cNvPr id="4" name="Object 4"/>
            <p:cNvSpPr txBox="1"/>
            <p:nvPr/>
          </p:nvSpPr>
          <p:spPr>
            <a:xfrm>
              <a:off x="14475727" y="3537129"/>
              <a:ext cx="4376967" cy="24231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사용된 폰트는 에스코어 드림3입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니다. 사이즈는 16이며 자간은-1,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행간은 40입니다.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</a:t>
              </a:r>
              <a:endParaRPr lang="en-US"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466203" y="935860"/>
              <a:ext cx="4357143" cy="22134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왼쪽 포스터를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원하시는 이미지로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대체해주세요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4475727" y="3178585"/>
              <a:ext cx="2809883" cy="63443"/>
              <a:chOff x="14475727" y="3178585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4475727" y="3178585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60146" y="-574989"/>
            <a:ext cx="14160146" cy="9770500"/>
            <a:chOff x="-160146" y="-574989"/>
            <a:chExt cx="14160146" cy="9770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146" y="-574989"/>
              <a:ext cx="14160146" cy="977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074" y="916692"/>
            <a:ext cx="5085384" cy="7112425"/>
            <a:chOff x="1197074" y="916692"/>
            <a:chExt cx="5085384" cy="7112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45783" y="-2640451"/>
              <a:ext cx="10170768" cy="142248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74" y="916692"/>
              <a:ext cx="5085384" cy="711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6986688" y="1521271"/>
            <a:ext cx="11418982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03.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14699950" cy="51470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UI / UX</a:t>
            </a:r>
          </a:p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7422" y="1889333"/>
            <a:ext cx="4483530" cy="6507047"/>
            <a:chOff x="11897422" y="1889333"/>
            <a:chExt cx="4483530" cy="6507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7422" y="1889333"/>
              <a:ext cx="4483530" cy="1690515"/>
              <a:chOff x="11897422" y="1889333"/>
              <a:chExt cx="4483530" cy="1690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7422" y="1889333"/>
                <a:ext cx="4483530" cy="1690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97422" y="3921646"/>
              <a:ext cx="4474735" cy="4474735"/>
              <a:chOff x="11897422" y="3921646"/>
              <a:chExt cx="4474735" cy="4474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97422" y="3921646"/>
                <a:ext cx="4474735" cy="4474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88717" y="1878181"/>
            <a:ext cx="4620004" cy="6507047"/>
            <a:chOff x="6988717" y="1878181"/>
            <a:chExt cx="4620004" cy="6507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88717" y="1878181"/>
              <a:ext cx="4620004" cy="6507047"/>
              <a:chOff x="6988717" y="1878181"/>
              <a:chExt cx="4620004" cy="65070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88717" y="1878181"/>
                <a:ext cx="4620004" cy="65070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69979" y="3245502"/>
              <a:ext cx="2191109" cy="4652587"/>
              <a:chOff x="8169979" y="3245502"/>
              <a:chExt cx="2191109" cy="4652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9979" y="3245502"/>
                <a:ext cx="2191109" cy="46525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075473" y="2343004"/>
            <a:ext cx="4305480" cy="4905384"/>
            <a:chOff x="12075473" y="2343004"/>
            <a:chExt cx="4305480" cy="4905384"/>
          </a:xfrm>
        </p:grpSpPr>
        <p:sp>
          <p:nvSpPr>
            <p:cNvPr id="5" name="Object 5"/>
            <p:cNvSpPr txBox="1"/>
            <p:nvPr/>
          </p:nvSpPr>
          <p:spPr>
            <a:xfrm>
              <a:off x="12084997" y="4124606"/>
              <a:ext cx="6443934" cy="46856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 장평은 100%입니다.</a:t>
              </a:r>
            </a:p>
            <a:p>
              <a:pPr algn="just"/>
              <a:endPara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endParaRP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 글줄은 8줄에서 10줄 정도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적어주시면 가장 안정적으로 보입니다.</a:t>
              </a:r>
              <a:endParaRPr lang="en-US"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075473" y="2343004"/>
              <a:ext cx="6396852" cy="14667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모바일 페이지 이미지를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넣어주세요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084997" y="3766063"/>
              <a:ext cx="4266667" cy="63443"/>
              <a:chOff x="12084997" y="3766063"/>
              <a:chExt cx="4266667" cy="63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2084997" y="376606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4762" y="1923810"/>
              <a:ext cx="9386311" cy="6476554"/>
              <a:chOff x="1904762" y="1923810"/>
              <a:chExt cx="9386311" cy="6476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04762" y="1923810"/>
                <a:ext cx="9386311" cy="6476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80952" y="2621292"/>
              <a:ext cx="2426799" cy="5153048"/>
              <a:chOff x="3980952" y="2621292"/>
              <a:chExt cx="2426799" cy="51530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80952" y="2621292"/>
                <a:ext cx="2426799" cy="5153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696" y="3026286"/>
            <a:ext cx="16961905" cy="11638095"/>
            <a:chOff x="663696" y="3026286"/>
            <a:chExt cx="16961905" cy="11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696" y="3026286"/>
              <a:ext cx="16958233" cy="11637588"/>
              <a:chOff x="663696" y="3026286"/>
              <a:chExt cx="16958233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696" y="3026286"/>
                <a:ext cx="16958233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-100000" y="1894927"/>
            <a:ext cx="19255952" cy="877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 에스코어 드림3입니다. 사이즈는 14이며 자간은-1,행간은 50입니다.</a:t>
            </a:r>
          </a:p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2줄정도 길게 써주시는게 가장 안정적으로 보입니다.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000787" y="1224560"/>
            <a:ext cx="10712646" cy="5942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웹페이지 이미지를 넣어주세요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257300"/>
            <a:ext cx="9471344" cy="2090853"/>
            <a:chOff x="4473256" y="952500"/>
            <a:chExt cx="9471344" cy="209085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7130483" y="952500"/>
              <a:ext cx="2775517" cy="2090853"/>
              <a:chOff x="12436373" y="3404563"/>
              <a:chExt cx="1605468" cy="360942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507074" y="3404563"/>
                <a:ext cx="1534767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TPS</a:t>
                </a:r>
              </a:p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MOBA</a:t>
                </a:r>
              </a:p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3vs3 </a:t>
                </a:r>
                <a:r>
                  <a:rPr lang="ko-KR" altLang="en-US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대전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729158" y="5243324"/>
                <a:ext cx="3477874" cy="6344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3627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3vs3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9243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BB9A1A6-EE66-4AA0-870D-1F21B9A58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587" y="1273629"/>
            <a:ext cx="7700572" cy="43444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9689E9DE-C0E8-45B0-B444-1FB1E564DB5A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7C0F36-A237-4E4D-9326-C6F47A06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638300"/>
            <a:ext cx="7131384" cy="3581400"/>
          </a:xfrm>
          <a:prstGeom prst="rect">
            <a:avLst/>
          </a:prstGeom>
        </p:spPr>
      </p:pic>
      <p:sp>
        <p:nvSpPr>
          <p:cNvPr id="21" name="Object 6">
            <a:extLst>
              <a:ext uri="{FF2B5EF4-FFF2-40B4-BE49-F238E27FC236}">
                <a16:creationId xmlns:a16="http://schemas.microsoft.com/office/drawing/2014/main" id="{6A267A35-016E-4BD6-9614-1E36FBE3D5FE}"/>
              </a:ext>
            </a:extLst>
          </p:cNvPr>
          <p:cNvSpPr txBox="1"/>
          <p:nvPr/>
        </p:nvSpPr>
        <p:spPr>
          <a:xfrm>
            <a:off x="4495801" y="5524500"/>
            <a:ext cx="13563599" cy="449580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24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시간이 지나면 충전되는 탄환을 가지고 있다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spcBef>
                <a:spcPts val="24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캐릭터별로 공격 시 투사체의 발사형태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사정거리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,</a:t>
            </a: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범위가 다르다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spcBef>
                <a:spcPts val="24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캐릭터들은 각자 개성 있는 스킬을 하나씩 가지고 있다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spcBef>
                <a:spcPts val="24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투사체의 속도는 눈으로 보고 피할 수 있는 속도이다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spcBef>
                <a:spcPts val="24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플레이어들은 날아오는 적의 투사체를 컨트롤을 통해서 회피함과 동시에 자신의 공격을 적에게 적중해 게임에서 승리하는 것이 목표다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87C2B-FD5C-4086-83A4-53D6A93E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7065" y="1638300"/>
            <a:ext cx="6343735" cy="3581400"/>
          </a:xfrm>
          <a:prstGeom prst="rect">
            <a:avLst/>
          </a:prstGeom>
        </p:spPr>
      </p:pic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13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3BA24F-248B-4CC2-817F-B0D4A349DFD8}"/>
              </a:ext>
            </a:extLst>
          </p:cNvPr>
          <p:cNvGrpSpPr/>
          <p:nvPr/>
        </p:nvGrpSpPr>
        <p:grpSpPr>
          <a:xfrm>
            <a:off x="4418900" y="1897593"/>
            <a:ext cx="21072207" cy="3171230"/>
            <a:chOff x="5473599" y="1542028"/>
            <a:chExt cx="21072207" cy="31712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348C57-AF55-44BA-94A1-ED0933031AC2}"/>
                </a:ext>
              </a:extLst>
            </p:cNvPr>
            <p:cNvSpPr txBox="1"/>
            <p:nvPr/>
          </p:nvSpPr>
          <p:spPr>
            <a:xfrm>
              <a:off x="5473599" y="1542028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젬스내치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(Gem</a:t>
              </a:r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Snatch) 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FD774A-8A5B-494C-A70F-B948EFF5A816}"/>
                </a:ext>
              </a:extLst>
            </p:cNvPr>
            <p:cNvSpPr/>
            <p:nvPr/>
          </p:nvSpPr>
          <p:spPr>
            <a:xfrm>
              <a:off x="5743206" y="2651155"/>
              <a:ext cx="20802600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0"/>
                </a:spcBef>
              </a:pPr>
              <a:r>
                <a:rPr lang="ko-KR" altLang="en-US" sz="2600" dirty="0"/>
                <a:t>보물 상자에서 나오는 보석을 수집하세요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상대팀을 처치해 보석을 빼앗으세요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팀 총합 보석을 </a:t>
              </a:r>
              <a:r>
                <a:rPr lang="en-US" altLang="ko-KR" sz="2600" dirty="0"/>
                <a:t>10</a:t>
              </a:r>
              <a:r>
                <a:rPr lang="ko-KR" altLang="en-US" sz="2600" dirty="0"/>
                <a:t>개 이상 얻은 상태에서</a:t>
              </a:r>
              <a:r>
                <a:rPr lang="en-US" altLang="ko-KR" sz="2600" dirty="0"/>
                <a:t> </a:t>
              </a:r>
              <a:r>
                <a:rPr lang="ko-KR" altLang="en-US" sz="2600" dirty="0"/>
                <a:t>카운트다운이 종료될 때까지 버틴 팀이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DFAD8F-CE31-47AF-A5E7-E45C5A931644}"/>
              </a:ext>
            </a:extLst>
          </p:cNvPr>
          <p:cNvGrpSpPr/>
          <p:nvPr/>
        </p:nvGrpSpPr>
        <p:grpSpPr>
          <a:xfrm>
            <a:off x="4397056" y="5753100"/>
            <a:ext cx="14754831" cy="3994997"/>
            <a:chOff x="4687857" y="4401383"/>
            <a:chExt cx="14754831" cy="3994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B6A238-639F-4409-B03E-8B8AB74D4686}"/>
                </a:ext>
              </a:extLst>
            </p:cNvPr>
            <p:cNvSpPr txBox="1"/>
            <p:nvPr/>
          </p:nvSpPr>
          <p:spPr>
            <a:xfrm>
              <a:off x="4687857" y="4401383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스타헌트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(Star Hunt)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CC1609-AD97-4AE6-8674-DF4301035E23}"/>
                </a:ext>
              </a:extLst>
            </p:cNvPr>
            <p:cNvSpPr/>
            <p:nvPr/>
          </p:nvSpPr>
          <p:spPr>
            <a:xfrm>
              <a:off x="4997708" y="5549447"/>
              <a:ext cx="14444980" cy="2846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0"/>
                </a:spcAft>
              </a:pPr>
              <a:r>
                <a:rPr lang="ko-KR" altLang="en-US" sz="2600" dirty="0"/>
                <a:t>별을 위해 상대 팀을 사냥하세요</a:t>
              </a:r>
              <a:r>
                <a:rPr lang="en-US" altLang="ko-KR" sz="2600" dirty="0"/>
                <a:t>. 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머리 위에 별이 많은 상대를 사냥할수록 얻을 수 있는 별이 많아집니다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상대를 사냥할수록 머리위에 별이 많아 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카운트다운이 종료될 때 별을 가장 많이 획득한 팀이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8049F-B7B6-483B-B0D3-A53D9FFB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9232"/>
            <a:ext cx="12308761" cy="8161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231882-13A7-420E-AD2E-1DCEAE82C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12" y="3439712"/>
            <a:ext cx="2070190" cy="4313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F84B7E-F04D-4D10-A509-81B7FAB0E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23" y="3390025"/>
            <a:ext cx="2807864" cy="4623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196147-6C61-42FC-B388-EA02F59CC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46" y="3314701"/>
            <a:ext cx="2179531" cy="4313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3114E3-E6C6-4E68-9212-1132401F4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94" y="3390025"/>
            <a:ext cx="2070190" cy="45690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3D5625-31C9-4C0C-B729-CE53303EB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865" y="3314700"/>
            <a:ext cx="2834688" cy="4313656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>
              <a:solidFill>
                <a:schemeClr val="tx1"/>
              </a:solidFill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</a:rPr>
              <a:t>모드 </a:t>
            </a:r>
            <a:r>
              <a:rPr lang="ko-KR" altLang="en-US" sz="20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4936B06B-DF43-4EAB-BC6A-9D138591B7BA}"/>
              </a:ext>
            </a:extLst>
          </p:cNvPr>
          <p:cNvSpPr/>
          <p:nvPr/>
        </p:nvSpPr>
        <p:spPr>
          <a:xfrm>
            <a:off x="5583604" y="230761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캐릭터 선택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3F1F9F-4172-4BDD-BC33-DE1BC017CAF1}"/>
              </a:ext>
            </a:extLst>
          </p:cNvPr>
          <p:cNvCxnSpPr>
            <a:cxnSpLocks/>
            <a:stCxn id="12" idx="1"/>
            <a:endCxn id="20" idx="0"/>
          </p:cNvCxnSpPr>
          <p:nvPr/>
        </p:nvCxnSpPr>
        <p:spPr>
          <a:xfrm rot="10800000" flipV="1">
            <a:off x="6630976" y="1226204"/>
            <a:ext cx="1968551" cy="10814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967689-F61B-4BCE-BC5B-6208E3B4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81814"/>
            <a:ext cx="12298141" cy="71628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CB4419-B7E1-433D-9932-EBD48FF04339}"/>
              </a:ext>
            </a:extLst>
          </p:cNvPr>
          <p:cNvGrpSpPr/>
          <p:nvPr/>
        </p:nvGrpSpPr>
        <p:grpSpPr>
          <a:xfrm>
            <a:off x="4791877" y="1653545"/>
            <a:ext cx="5485506" cy="2397131"/>
            <a:chOff x="4801494" y="1658926"/>
            <a:chExt cx="5485506" cy="2397131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3F2BD7E-2BEB-471E-9510-6189F5E335A2}"/>
                </a:ext>
              </a:extLst>
            </p:cNvPr>
            <p:cNvSpPr txBox="1"/>
            <p:nvPr/>
          </p:nvSpPr>
          <p:spPr>
            <a:xfrm>
              <a:off x="4801494" y="1658926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플레이어 이름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D0247F-54F6-43A3-90C1-124AE4BBE430}"/>
                </a:ext>
              </a:extLst>
            </p:cNvPr>
            <p:cNvSpPr/>
            <p:nvPr/>
          </p:nvSpPr>
          <p:spPr>
            <a:xfrm>
              <a:off x="9334500" y="3317036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5BF8C41C-FFCF-4682-9920-58D855E76717}"/>
                </a:ext>
              </a:extLst>
            </p:cNvPr>
            <p:cNvSpPr/>
            <p:nvPr/>
          </p:nvSpPr>
          <p:spPr>
            <a:xfrm>
              <a:off x="7416000" y="3922557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A4A4C8-B5BA-4F4B-A581-A4A7DFF64736}"/>
              </a:ext>
            </a:extLst>
          </p:cNvPr>
          <p:cNvGrpSpPr/>
          <p:nvPr/>
        </p:nvGrpSpPr>
        <p:grpSpPr>
          <a:xfrm>
            <a:off x="4810927" y="1645166"/>
            <a:ext cx="5485506" cy="2740573"/>
            <a:chOff x="4801494" y="1658927"/>
            <a:chExt cx="5485506" cy="2740573"/>
          </a:xfrm>
        </p:grpSpPr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A7513703-462A-4506-A24A-47EF60AEC742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체력바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A69D32A-99FB-4185-BF82-F19ADC09ECD4}"/>
                </a:ext>
              </a:extLst>
            </p:cNvPr>
            <p:cNvSpPr/>
            <p:nvPr/>
          </p:nvSpPr>
          <p:spPr>
            <a:xfrm>
              <a:off x="7200000" y="4266000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4C4F5B52-BABD-4D99-B728-29098507B5E0}"/>
                </a:ext>
              </a:extLst>
            </p:cNvPr>
            <p:cNvSpPr/>
            <p:nvPr/>
          </p:nvSpPr>
          <p:spPr>
            <a:xfrm>
              <a:off x="8972550" y="3997687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1EA1A7-383C-492C-B4EE-76A299EF6528}"/>
              </a:ext>
            </a:extLst>
          </p:cNvPr>
          <p:cNvGrpSpPr/>
          <p:nvPr/>
        </p:nvGrpSpPr>
        <p:grpSpPr>
          <a:xfrm>
            <a:off x="4810927" y="1645166"/>
            <a:ext cx="5485506" cy="2827374"/>
            <a:chOff x="4801494" y="1658927"/>
            <a:chExt cx="5485506" cy="2827374"/>
          </a:xfrm>
        </p:grpSpPr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8C573859-E036-4040-B5BF-C6E033A238A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장전 횟수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E95F6FFF-BDC2-47B4-8EA0-4EE9512C2BED}"/>
                </a:ext>
              </a:extLst>
            </p:cNvPr>
            <p:cNvSpPr/>
            <p:nvPr/>
          </p:nvSpPr>
          <p:spPr>
            <a:xfrm>
              <a:off x="9124950" y="4333901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F4CC33-909C-4720-98F5-E01860133AB6}"/>
              </a:ext>
            </a:extLst>
          </p:cNvPr>
          <p:cNvGrpSpPr/>
          <p:nvPr/>
        </p:nvGrpSpPr>
        <p:grpSpPr>
          <a:xfrm>
            <a:off x="4791877" y="1653545"/>
            <a:ext cx="5485506" cy="3016855"/>
            <a:chOff x="4801494" y="1658927"/>
            <a:chExt cx="5485506" cy="3016855"/>
          </a:xfrm>
        </p:grpSpPr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ADA0386A-30E0-43B3-944A-AD0F082570B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게이지바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7CD91B27-0406-466C-A6A3-FDAC449656F1}"/>
                </a:ext>
              </a:extLst>
            </p:cNvPr>
            <p:cNvSpPr/>
            <p:nvPr/>
          </p:nvSpPr>
          <p:spPr>
            <a:xfrm>
              <a:off x="9144894" y="4523382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C8FC5A-97F8-402B-8851-0E3DC3F770C1}"/>
              </a:ext>
            </a:extLst>
          </p:cNvPr>
          <p:cNvGrpSpPr/>
          <p:nvPr/>
        </p:nvGrpSpPr>
        <p:grpSpPr>
          <a:xfrm>
            <a:off x="4810927" y="1650763"/>
            <a:ext cx="5984258" cy="1022672"/>
            <a:chOff x="4800600" y="1680677"/>
            <a:chExt cx="5984258" cy="1022672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5727CC17-EE3F-4893-A8E6-AE562F024300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타이머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C6012777-219D-43CA-8377-1AD29B329ECA}"/>
                </a:ext>
              </a:extLst>
            </p:cNvPr>
            <p:cNvSpPr/>
            <p:nvPr/>
          </p:nvSpPr>
          <p:spPr>
            <a:xfrm rot="5400000">
              <a:off x="10368136" y="2286627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280E921-8BF5-4C8D-8246-7524FBB21F22}"/>
              </a:ext>
            </a:extLst>
          </p:cNvPr>
          <p:cNvGrpSpPr/>
          <p:nvPr/>
        </p:nvGrpSpPr>
        <p:grpSpPr>
          <a:xfrm>
            <a:off x="4798227" y="1653545"/>
            <a:ext cx="11081450" cy="1214923"/>
            <a:chOff x="4800600" y="1680677"/>
            <a:chExt cx="11081450" cy="1214923"/>
          </a:xfrm>
        </p:grpSpPr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8762DDFB-6087-4149-AA98-776612DE94E2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팀 스코어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58E26F31-01B6-4A85-8267-9C4E8F333406}"/>
                </a:ext>
              </a:extLst>
            </p:cNvPr>
            <p:cNvSpPr/>
            <p:nvPr/>
          </p:nvSpPr>
          <p:spPr>
            <a:xfrm rot="5400000">
              <a:off x="552687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CC1ACE7-9833-4310-80BC-90D399ECE783}"/>
                </a:ext>
              </a:extLst>
            </p:cNvPr>
            <p:cNvSpPr/>
            <p:nvPr/>
          </p:nvSpPr>
          <p:spPr>
            <a:xfrm rot="5400000">
              <a:off x="1546532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(Test)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67A8DB-5624-419A-BDED-5E898ACF9F48}"/>
              </a:ext>
            </a:extLst>
          </p:cNvPr>
          <p:cNvGrpSpPr/>
          <p:nvPr/>
        </p:nvGrpSpPr>
        <p:grpSpPr>
          <a:xfrm>
            <a:off x="4962320" y="2187957"/>
            <a:ext cx="12182475" cy="6848475"/>
            <a:chOff x="4962320" y="2187957"/>
            <a:chExt cx="12182475" cy="68484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6102ED2-D025-4884-BE70-44F47CE65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2320" y="2187957"/>
              <a:ext cx="12182475" cy="6848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F5C3038-94F4-4FAE-8B52-4B2C5E4AB2DA}"/>
                </a:ext>
              </a:extLst>
            </p:cNvPr>
            <p:cNvGrpSpPr/>
            <p:nvPr/>
          </p:nvGrpSpPr>
          <p:grpSpPr>
            <a:xfrm>
              <a:off x="10577569" y="2529463"/>
              <a:ext cx="914400" cy="523220"/>
              <a:chOff x="10629900" y="1817616"/>
              <a:chExt cx="914400" cy="52322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4AA7F05E-B711-40F0-A24A-34A97855F430}"/>
                  </a:ext>
                </a:extLst>
              </p:cNvPr>
              <p:cNvSpPr/>
              <p:nvPr/>
            </p:nvSpPr>
            <p:spPr>
              <a:xfrm>
                <a:off x="10629900" y="1865395"/>
                <a:ext cx="914400" cy="427663"/>
              </a:xfrm>
              <a:prstGeom prst="roundRect">
                <a:avLst/>
              </a:prstGeom>
              <a:solidFill>
                <a:schemeClr val="tx1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3EA249E-704A-4362-B8B5-66B75C5F8097}"/>
                  </a:ext>
                </a:extLst>
              </p:cNvPr>
              <p:cNvSpPr/>
              <p:nvPr/>
            </p:nvSpPr>
            <p:spPr>
              <a:xfrm>
                <a:off x="10744200" y="1817616"/>
                <a:ext cx="649538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1:27</a:t>
                </a:r>
                <a:endParaRPr lang="en-US" altLang="ko-KR" sz="28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8227F88-CBF5-40F1-9B3D-9372854AEAFF}"/>
                </a:ext>
              </a:extLst>
            </p:cNvPr>
            <p:cNvGrpSpPr/>
            <p:nvPr/>
          </p:nvGrpSpPr>
          <p:grpSpPr>
            <a:xfrm>
              <a:off x="10287000" y="4381500"/>
              <a:ext cx="1459686" cy="1179447"/>
              <a:chOff x="5360835" y="699360"/>
              <a:chExt cx="1459686" cy="11794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53DC267E-5D73-4C78-A23C-4A25D6E51D10}"/>
                  </a:ext>
                </a:extLst>
              </p:cNvPr>
              <p:cNvGrpSpPr/>
              <p:nvPr/>
            </p:nvGrpSpPr>
            <p:grpSpPr>
              <a:xfrm>
                <a:off x="5360835" y="699360"/>
                <a:ext cx="1459686" cy="1084920"/>
                <a:chOff x="5366158" y="1373054"/>
                <a:chExt cx="1459686" cy="1084920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41338508-5A61-42A6-9372-07147294CDC4}"/>
                    </a:ext>
                  </a:extLst>
                </p:cNvPr>
                <p:cNvSpPr/>
                <p:nvPr/>
              </p:nvSpPr>
              <p:spPr>
                <a:xfrm>
                  <a:off x="5366158" y="2011541"/>
                  <a:ext cx="1459684" cy="25167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C52133D1-F8AC-434B-998F-D05C00FFC1C5}"/>
                    </a:ext>
                  </a:extLst>
                </p:cNvPr>
                <p:cNvSpPr/>
                <p:nvPr/>
              </p:nvSpPr>
              <p:spPr>
                <a:xfrm>
                  <a:off x="5366158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B146F30A-183D-4AE4-ADF6-0898E9BE5BFB}"/>
                    </a:ext>
                  </a:extLst>
                </p:cNvPr>
                <p:cNvSpPr/>
                <p:nvPr/>
              </p:nvSpPr>
              <p:spPr>
                <a:xfrm>
                  <a:off x="5852720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FCB86DEC-D6A4-457F-8518-A9D72043DBAB}"/>
                    </a:ext>
                  </a:extLst>
                </p:cNvPr>
                <p:cNvSpPr/>
                <p:nvPr/>
              </p:nvSpPr>
              <p:spPr>
                <a:xfrm>
                  <a:off x="6339282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1760B656-A07D-49E8-A373-996AA49221DC}"/>
                    </a:ext>
                  </a:extLst>
                </p:cNvPr>
                <p:cNvSpPr/>
                <p:nvPr/>
              </p:nvSpPr>
              <p:spPr>
                <a:xfrm>
                  <a:off x="5379600" y="2039317"/>
                  <a:ext cx="1432800" cy="115278"/>
                </a:xfrm>
                <a:prstGeom prst="roundRect">
                  <a:avLst/>
                </a:prstGeom>
                <a:solidFill>
                  <a:srgbClr val="AEE4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5AB4714E-BB5E-4D97-A978-0A32F34C2524}"/>
                    </a:ext>
                  </a:extLst>
                </p:cNvPr>
                <p:cNvSpPr/>
                <p:nvPr/>
              </p:nvSpPr>
              <p:spPr>
                <a:xfrm>
                  <a:off x="5378400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14039A08-880F-4F26-A44F-BA27790D34D8}"/>
                    </a:ext>
                  </a:extLst>
                </p:cNvPr>
                <p:cNvSpPr/>
                <p:nvPr/>
              </p:nvSpPr>
              <p:spPr>
                <a:xfrm>
                  <a:off x="5864962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2C62220-7A3E-4FF0-96DC-21D36F2959CC}"/>
                    </a:ext>
                  </a:extLst>
                </p:cNvPr>
                <p:cNvSpPr/>
                <p:nvPr/>
              </p:nvSpPr>
              <p:spPr>
                <a:xfrm>
                  <a:off x="6351524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47B556B-965B-437B-AF9A-321D938DBB31}"/>
                    </a:ext>
                  </a:extLst>
                </p:cNvPr>
                <p:cNvSpPr/>
                <p:nvPr/>
              </p:nvSpPr>
              <p:spPr>
                <a:xfrm>
                  <a:off x="5665005" y="1781006"/>
                  <a:ext cx="849913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cap="none" spc="0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5030</a:t>
                  </a: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D77B2730-D881-4D68-A961-BA16288273BB}"/>
                    </a:ext>
                  </a:extLst>
                </p:cNvPr>
                <p:cNvSpPr/>
                <p:nvPr/>
              </p:nvSpPr>
              <p:spPr>
                <a:xfrm>
                  <a:off x="5535545" y="1373054"/>
                  <a:ext cx="1063112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Player1</a:t>
                  </a:r>
                  <a:endParaRPr lang="en-US" altLang="ko-KR" sz="28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5D77B90-13A2-408D-B1E5-71358C10CE3A}"/>
                  </a:ext>
                </a:extLst>
              </p:cNvPr>
              <p:cNvGrpSpPr/>
              <p:nvPr/>
            </p:nvGrpSpPr>
            <p:grpSpPr>
              <a:xfrm>
                <a:off x="5360835" y="1794632"/>
                <a:ext cx="1459684" cy="84175"/>
                <a:chOff x="5360835" y="1797013"/>
                <a:chExt cx="1459684" cy="84175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375B9486-5BD1-44A0-93C8-82C27A1B1774}"/>
                    </a:ext>
                  </a:extLst>
                </p:cNvPr>
                <p:cNvSpPr/>
                <p:nvPr/>
              </p:nvSpPr>
              <p:spPr>
                <a:xfrm>
                  <a:off x="5360835" y="1797013"/>
                  <a:ext cx="1459684" cy="84175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EC20845C-F7F4-454B-A38A-A4B20E50A02D}"/>
                    </a:ext>
                  </a:extLst>
                </p:cNvPr>
                <p:cNvGrpSpPr/>
                <p:nvPr/>
              </p:nvGrpSpPr>
              <p:grpSpPr>
                <a:xfrm>
                  <a:off x="5360835" y="1797013"/>
                  <a:ext cx="1037584" cy="84175"/>
                  <a:chOff x="5360835" y="1797013"/>
                  <a:chExt cx="1459684" cy="84175"/>
                </a:xfrm>
              </p:grpSpPr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C99CDF2E-7EB1-449C-BD10-9314AC64BF71}"/>
                      </a:ext>
                    </a:extLst>
                  </p:cNvPr>
                  <p:cNvSpPr/>
                  <p:nvPr/>
                </p:nvSpPr>
                <p:spPr>
                  <a:xfrm>
                    <a:off x="5360835" y="1797013"/>
                    <a:ext cx="1459684" cy="84175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BB4F1B92-68E1-462F-B53A-64B9EFFDB516}"/>
                      </a:ext>
                    </a:extLst>
                  </p:cNvPr>
                  <p:cNvSpPr/>
                  <p:nvPr/>
                </p:nvSpPr>
                <p:spPr>
                  <a:xfrm>
                    <a:off x="5374277" y="1803016"/>
                    <a:ext cx="1432800" cy="45719"/>
                  </a:xfrm>
                  <a:prstGeom prst="roundRect">
                    <a:avLst/>
                  </a:prstGeom>
                  <a:solidFill>
                    <a:srgbClr val="F0904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C5AE197-5CAA-47FA-989A-FB2A27312B8E}"/>
                </a:ext>
              </a:extLst>
            </p:cNvPr>
            <p:cNvGrpSpPr/>
            <p:nvPr/>
          </p:nvGrpSpPr>
          <p:grpSpPr>
            <a:xfrm>
              <a:off x="5824588" y="2324100"/>
              <a:ext cx="1464784" cy="646331"/>
              <a:chOff x="2378213" y="561575"/>
              <a:chExt cx="1118520" cy="493544"/>
            </a:xfrm>
          </p:grpSpPr>
          <p:sp>
            <p:nvSpPr>
              <p:cNvPr id="46" name="사각형: 둥근 대각선 방향 모서리 45">
                <a:extLst>
                  <a:ext uri="{FF2B5EF4-FFF2-40B4-BE49-F238E27FC236}">
                    <a16:creationId xmlns:a16="http://schemas.microsoft.com/office/drawing/2014/main" id="{53992500-65DA-43F2-8B59-FD7F81D3366C}"/>
                  </a:ext>
                </a:extLst>
              </p:cNvPr>
              <p:cNvSpPr/>
              <p:nvPr/>
            </p:nvSpPr>
            <p:spPr>
              <a:xfrm>
                <a:off x="2520418" y="762524"/>
                <a:ext cx="976315" cy="256680"/>
              </a:xfrm>
              <a:prstGeom prst="round2Diag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43827F7-F92C-4156-9AD1-6483708A4422}"/>
                  </a:ext>
                </a:extLst>
              </p:cNvPr>
              <p:cNvGrpSpPr/>
              <p:nvPr/>
            </p:nvGrpSpPr>
            <p:grpSpPr>
              <a:xfrm>
                <a:off x="2378213" y="626907"/>
                <a:ext cx="316800" cy="385201"/>
                <a:chOff x="1171678" y="1478804"/>
                <a:chExt cx="316800" cy="385201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C17B5C47-AD8B-4118-94C8-D9B161567C0E}"/>
                    </a:ext>
                  </a:extLst>
                </p:cNvPr>
                <p:cNvGrpSpPr/>
                <p:nvPr/>
              </p:nvGrpSpPr>
              <p:grpSpPr>
                <a:xfrm>
                  <a:off x="1171678" y="1478804"/>
                  <a:ext cx="316800" cy="385200"/>
                  <a:chOff x="1171678" y="1478804"/>
                  <a:chExt cx="306602" cy="375808"/>
                </a:xfrm>
              </p:grpSpPr>
              <p:sp>
                <p:nvSpPr>
                  <p:cNvPr id="53" name="이등변 삼각형 52">
                    <a:extLst>
                      <a:ext uri="{FF2B5EF4-FFF2-40B4-BE49-F238E27FC236}">
                        <a16:creationId xmlns:a16="http://schemas.microsoft.com/office/drawing/2014/main" id="{E2AEDE48-7789-4C67-A18E-D6E2DEAAAF99}"/>
                      </a:ext>
                    </a:extLst>
                  </p:cNvPr>
                  <p:cNvSpPr/>
                  <p:nvPr/>
                </p:nvSpPr>
                <p:spPr>
                  <a:xfrm>
                    <a:off x="1171678" y="1478804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이등변 삼각형 53">
                    <a:extLst>
                      <a:ext uri="{FF2B5EF4-FFF2-40B4-BE49-F238E27FC236}">
                        <a16:creationId xmlns:a16="http://schemas.microsoft.com/office/drawing/2014/main" id="{4CAE328E-9ADE-44A1-8A6A-AE9FA371DE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1678" y="1590300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AACE8C0-B875-4FA7-9994-68AF9249C2AD}"/>
                    </a:ext>
                  </a:extLst>
                </p:cNvPr>
                <p:cNvGrpSpPr/>
                <p:nvPr/>
              </p:nvGrpSpPr>
              <p:grpSpPr>
                <a:xfrm>
                  <a:off x="1181876" y="1488196"/>
                  <a:ext cx="306602" cy="375809"/>
                  <a:chOff x="1421971" y="2695161"/>
                  <a:chExt cx="306602" cy="375809"/>
                </a:xfrm>
              </p:grpSpPr>
              <p:sp>
                <p:nvSpPr>
                  <p:cNvPr id="51" name="이등변 삼각형 50">
                    <a:extLst>
                      <a:ext uri="{FF2B5EF4-FFF2-40B4-BE49-F238E27FC236}">
                        <a16:creationId xmlns:a16="http://schemas.microsoft.com/office/drawing/2014/main" id="{3E792B48-CCB8-4416-BB17-606290CBD8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1971" y="2806658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이등변 삼각형 51">
                    <a:extLst>
                      <a:ext uri="{FF2B5EF4-FFF2-40B4-BE49-F238E27FC236}">
                        <a16:creationId xmlns:a16="http://schemas.microsoft.com/office/drawing/2014/main" id="{B7CB68DD-8511-4EC2-A987-9E9BEBE86A6F}"/>
                      </a:ext>
                    </a:extLst>
                  </p:cNvPr>
                  <p:cNvSpPr/>
                  <p:nvPr/>
                </p:nvSpPr>
                <p:spPr>
                  <a:xfrm>
                    <a:off x="1421971" y="2695161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1F1AB3C-CB88-4389-981A-048469A94E86}"/>
                  </a:ext>
                </a:extLst>
              </p:cNvPr>
              <p:cNvSpPr/>
              <p:nvPr/>
            </p:nvSpPr>
            <p:spPr>
              <a:xfrm>
                <a:off x="2908367" y="561575"/>
                <a:ext cx="388274" cy="49354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10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2C3165-4ADC-4D50-A8D4-4F3FA64D9819}"/>
                </a:ext>
              </a:extLst>
            </p:cNvPr>
            <p:cNvGrpSpPr/>
            <p:nvPr/>
          </p:nvGrpSpPr>
          <p:grpSpPr>
            <a:xfrm>
              <a:off x="14920001" y="2324100"/>
              <a:ext cx="1469114" cy="646331"/>
              <a:chOff x="8684624" y="561575"/>
              <a:chExt cx="1114189" cy="490183"/>
            </a:xfrm>
          </p:grpSpPr>
          <p:sp>
            <p:nvSpPr>
              <p:cNvPr id="56" name="사각형: 둥근 대각선 방향 모서리 55">
                <a:extLst>
                  <a:ext uri="{FF2B5EF4-FFF2-40B4-BE49-F238E27FC236}">
                    <a16:creationId xmlns:a16="http://schemas.microsoft.com/office/drawing/2014/main" id="{F4250C9A-3BEE-48CF-922F-E5DA24C4F4CE}"/>
                  </a:ext>
                </a:extLst>
              </p:cNvPr>
              <p:cNvSpPr/>
              <p:nvPr/>
            </p:nvSpPr>
            <p:spPr>
              <a:xfrm>
                <a:off x="8684624" y="762524"/>
                <a:ext cx="996713" cy="256680"/>
              </a:xfrm>
              <a:prstGeom prst="round2Diag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04F9104-3A5A-4101-9FD2-4DC6B2669E28}"/>
                  </a:ext>
                </a:extLst>
              </p:cNvPr>
              <p:cNvGrpSpPr/>
              <p:nvPr/>
            </p:nvGrpSpPr>
            <p:grpSpPr>
              <a:xfrm>
                <a:off x="9482013" y="634003"/>
                <a:ext cx="316800" cy="385201"/>
                <a:chOff x="1171678" y="1478804"/>
                <a:chExt cx="316800" cy="385201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082ABE1-2ADF-41DD-A892-4AD7573F12A7}"/>
                    </a:ext>
                  </a:extLst>
                </p:cNvPr>
                <p:cNvGrpSpPr/>
                <p:nvPr/>
              </p:nvGrpSpPr>
              <p:grpSpPr>
                <a:xfrm>
                  <a:off x="1171678" y="1478804"/>
                  <a:ext cx="316800" cy="385200"/>
                  <a:chOff x="1171678" y="1478804"/>
                  <a:chExt cx="306602" cy="375808"/>
                </a:xfrm>
              </p:grpSpPr>
              <p:sp>
                <p:nvSpPr>
                  <p:cNvPr id="63" name="이등변 삼각형 62">
                    <a:extLst>
                      <a:ext uri="{FF2B5EF4-FFF2-40B4-BE49-F238E27FC236}">
                        <a16:creationId xmlns:a16="http://schemas.microsoft.com/office/drawing/2014/main" id="{891BE846-D849-48E6-B8BE-A4A9B992AAC4}"/>
                      </a:ext>
                    </a:extLst>
                  </p:cNvPr>
                  <p:cNvSpPr/>
                  <p:nvPr/>
                </p:nvSpPr>
                <p:spPr>
                  <a:xfrm>
                    <a:off x="1171678" y="1478804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이등변 삼각형 63">
                    <a:extLst>
                      <a:ext uri="{FF2B5EF4-FFF2-40B4-BE49-F238E27FC236}">
                        <a16:creationId xmlns:a16="http://schemas.microsoft.com/office/drawing/2014/main" id="{59D5BF05-1097-449B-9B00-C84149B4C8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1678" y="1590300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676BF38A-EDBD-4F3D-863F-C91D99E1EED8}"/>
                    </a:ext>
                  </a:extLst>
                </p:cNvPr>
                <p:cNvGrpSpPr/>
                <p:nvPr/>
              </p:nvGrpSpPr>
              <p:grpSpPr>
                <a:xfrm>
                  <a:off x="1181876" y="1488196"/>
                  <a:ext cx="306602" cy="375809"/>
                  <a:chOff x="1421971" y="2695161"/>
                  <a:chExt cx="306602" cy="375809"/>
                </a:xfrm>
              </p:grpSpPr>
              <p:sp>
                <p:nvSpPr>
                  <p:cNvPr id="61" name="이등변 삼각형 60">
                    <a:extLst>
                      <a:ext uri="{FF2B5EF4-FFF2-40B4-BE49-F238E27FC236}">
                        <a16:creationId xmlns:a16="http://schemas.microsoft.com/office/drawing/2014/main" id="{E41152BE-7392-491C-B185-6EE6141905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1971" y="2806658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이등변 삼각형 61">
                    <a:extLst>
                      <a:ext uri="{FF2B5EF4-FFF2-40B4-BE49-F238E27FC236}">
                        <a16:creationId xmlns:a16="http://schemas.microsoft.com/office/drawing/2014/main" id="{A2164B0C-9741-454F-9145-400A79B4DC3F}"/>
                      </a:ext>
                    </a:extLst>
                  </p:cNvPr>
                  <p:cNvSpPr/>
                  <p:nvPr/>
                </p:nvSpPr>
                <p:spPr>
                  <a:xfrm>
                    <a:off x="1421971" y="2695161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D37DDA6-55B6-4F16-B100-8DDFBA581B7B}"/>
                  </a:ext>
                </a:extLst>
              </p:cNvPr>
              <p:cNvSpPr/>
              <p:nvPr/>
            </p:nvSpPr>
            <p:spPr>
              <a:xfrm>
                <a:off x="8907452" y="561575"/>
                <a:ext cx="381983" cy="49018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15</a:t>
                </a:r>
              </a:p>
            </p:txBody>
          </p:sp>
        </p:grpSp>
      </p:grpSp>
      <p:sp>
        <p:nvSpPr>
          <p:cNvPr id="65" name="Object 6">
            <a:extLst>
              <a:ext uri="{FF2B5EF4-FFF2-40B4-BE49-F238E27FC236}">
                <a16:creationId xmlns:a16="http://schemas.microsoft.com/office/drawing/2014/main" id="{9F2EA751-0430-433B-8C59-1C95F9C83840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64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</TotalTime>
  <Words>1277</Words>
  <Application>Microsoft Office PowerPoint</Application>
  <PresentationFormat>사용자 지정</PresentationFormat>
  <Paragraphs>337</Paragraphs>
  <Slides>27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?? ??</vt:lpstr>
      <vt:lpstr>Futura Bk BT</vt:lpstr>
      <vt:lpstr>맑은 고딕</vt:lpstr>
      <vt:lpstr>에스코어 드림 2 ExtraLight</vt:lpstr>
      <vt:lpstr>에스코어 드림 3</vt:lpstr>
      <vt:lpstr>에스코어 드림 4</vt:lpstr>
      <vt:lpstr>에스코어 드림 4 Regular</vt:lpstr>
      <vt:lpstr>에스코어 드림 5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97</cp:revision>
  <dcterms:created xsi:type="dcterms:W3CDTF">2020-10-05T11:23:33Z</dcterms:created>
  <dcterms:modified xsi:type="dcterms:W3CDTF">2020-10-13T13:10:15Z</dcterms:modified>
</cp:coreProperties>
</file>